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6858000" cy="9144000"/>
  <p:defaultTextStyle>
    <a:defPPr>
      <a:defRPr lang="id-ID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44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28860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2688" indent="-432911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57737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5" d="100"/>
          <a:sy n="15" d="100"/>
        </p:scale>
        <p:origin x="-612" y="-198"/>
      </p:cViewPr>
      <p:guideLst>
        <p:guide orient="horz" pos="9537"/>
        <p:guide pos="134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640" y="9406421"/>
            <a:ext cx="36387247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280" y="17158652"/>
            <a:ext cx="29965967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F0D6-F563-4333-8DCD-B85BAAD3E0A1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40DE-8300-44C6-81FB-B002A66011F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A4FE-B99D-499F-93B7-1884D98E06C5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1C4D-7AE7-4AE2-9B4C-A681E9D6566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51279" y="3820046"/>
            <a:ext cx="31853705" cy="81384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2732" y="3820046"/>
            <a:ext cx="94855068" cy="81384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AAD9-9649-41F3-ACFE-D79DB60A7658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8B9F-45BA-4334-8450-01A45B45AC8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CAFE-5CBF-4383-B7D8-09464D59D00C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31CCB-BAA7-4D28-9895-21C5BF64684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578" y="19457691"/>
            <a:ext cx="36387247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578" y="12833949"/>
            <a:ext cx="36387247" cy="6623742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6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2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49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35265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44081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52898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61714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70530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E170-606F-4909-B656-BBDA852A7DC1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A2E8-778D-4432-BB8D-0D44C98B7EA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2732" y="22254383"/>
            <a:ext cx="63350672" cy="6295010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46882" y="22254383"/>
            <a:ext cx="63358101" cy="6295010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CEAF8-9A68-4D3D-B79B-3153C4F44E8F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0F3E-BCE0-4445-B7E3-97C6E57A8A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7" y="1212603"/>
            <a:ext cx="38527673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6777950"/>
            <a:ext cx="1891453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426" y="9602678"/>
            <a:ext cx="18914533" cy="17446034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6139" y="6777950"/>
            <a:ext cx="1892196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63" indent="0">
              <a:buNone/>
              <a:defRPr sz="9200" b="1"/>
            </a:lvl2pPr>
            <a:lvl3pPr marL="4176328" indent="0">
              <a:buNone/>
              <a:defRPr sz="8200" b="1"/>
            </a:lvl3pPr>
            <a:lvl4pPr marL="6264491" indent="0">
              <a:buNone/>
              <a:defRPr sz="7300" b="1"/>
            </a:lvl4pPr>
            <a:lvl5pPr marL="8352654" indent="0">
              <a:buNone/>
              <a:defRPr sz="7300" b="1"/>
            </a:lvl5pPr>
            <a:lvl6pPr marL="10440818" indent="0">
              <a:buNone/>
              <a:defRPr sz="7300" b="1"/>
            </a:lvl6pPr>
            <a:lvl7pPr marL="12528982" indent="0">
              <a:buNone/>
              <a:defRPr sz="7300" b="1"/>
            </a:lvl7pPr>
            <a:lvl8pPr marL="14617145" indent="0">
              <a:buNone/>
              <a:defRPr sz="7300" b="1"/>
            </a:lvl8pPr>
            <a:lvl9pPr marL="1670530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6139" y="9602678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2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DC02-DD40-40BA-8AB3-0CE047A9490E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4C08-D170-49B9-BBB2-256B0FD17D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6BB9-9680-4775-ACB0-4FCB99432A33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1722-CD58-4034-A95F-A87CD36D595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2BB2-0CE7-4589-AC2F-CB432248EE1A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3066F-9A12-40B3-BF21-3C3D7608F16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9" y="1205591"/>
            <a:ext cx="14083710" cy="5130774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944" y="1205594"/>
            <a:ext cx="23931155" cy="25843120"/>
          </a:xfrm>
        </p:spPr>
        <p:txBody>
          <a:bodyPr/>
          <a:lstStyle>
            <a:lvl1pPr>
              <a:defRPr sz="14700"/>
            </a:lvl1pPr>
            <a:lvl2pPr>
              <a:defRPr sz="12800"/>
            </a:lvl2pPr>
            <a:lvl3pPr>
              <a:defRPr sz="110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429" y="6336368"/>
            <a:ext cx="14083710" cy="20712346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D178-12FA-45A4-9D8D-4C1B787A91CC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FA4D-A5F0-47BD-91A8-7BE2EE69658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770" y="21195983"/>
            <a:ext cx="25685115" cy="2502306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0770" y="2705571"/>
            <a:ext cx="25685115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88163" indent="0">
              <a:buNone/>
              <a:defRPr sz="12800"/>
            </a:lvl2pPr>
            <a:lvl3pPr marL="4176328" indent="0">
              <a:buNone/>
              <a:defRPr sz="11000"/>
            </a:lvl3pPr>
            <a:lvl4pPr marL="6264491" indent="0">
              <a:buNone/>
              <a:defRPr sz="9200"/>
            </a:lvl4pPr>
            <a:lvl5pPr marL="8352654" indent="0">
              <a:buNone/>
              <a:defRPr sz="9200"/>
            </a:lvl5pPr>
            <a:lvl6pPr marL="10440818" indent="0">
              <a:buNone/>
              <a:defRPr sz="9200"/>
            </a:lvl6pPr>
            <a:lvl7pPr marL="12528982" indent="0">
              <a:buNone/>
              <a:defRPr sz="9200"/>
            </a:lvl7pPr>
            <a:lvl8pPr marL="14617145" indent="0">
              <a:buNone/>
              <a:defRPr sz="9200"/>
            </a:lvl8pPr>
            <a:lvl9pPr marL="16705309" indent="0">
              <a:buNone/>
              <a:defRPr sz="92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770" y="23698289"/>
            <a:ext cx="25685115" cy="3553689"/>
          </a:xfrm>
        </p:spPr>
        <p:txBody>
          <a:bodyPr/>
          <a:lstStyle>
            <a:lvl1pPr marL="0" indent="0">
              <a:buNone/>
              <a:defRPr sz="6300"/>
            </a:lvl1pPr>
            <a:lvl2pPr marL="2088163" indent="0">
              <a:buNone/>
              <a:defRPr sz="5500"/>
            </a:lvl2pPr>
            <a:lvl3pPr marL="4176328" indent="0">
              <a:buNone/>
              <a:defRPr sz="4500"/>
            </a:lvl3pPr>
            <a:lvl4pPr marL="6264491" indent="0">
              <a:buNone/>
              <a:defRPr sz="4100"/>
            </a:lvl4pPr>
            <a:lvl5pPr marL="8352654" indent="0">
              <a:buNone/>
              <a:defRPr sz="4100"/>
            </a:lvl5pPr>
            <a:lvl6pPr marL="10440818" indent="0">
              <a:buNone/>
              <a:defRPr sz="4100"/>
            </a:lvl6pPr>
            <a:lvl7pPr marL="12528982" indent="0">
              <a:buNone/>
              <a:defRPr sz="4100"/>
            </a:lvl7pPr>
            <a:lvl8pPr marL="14617145" indent="0">
              <a:buNone/>
              <a:defRPr sz="4100"/>
            </a:lvl8pPr>
            <a:lvl9pPr marL="1670530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A79B-899E-481A-8263-0C21F1C05EE6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8352F-D4D6-45E0-8070-A9A4A6786F9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1538" y="1212850"/>
            <a:ext cx="385254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1538" y="7064375"/>
            <a:ext cx="38525450" cy="1998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1538" y="28065413"/>
            <a:ext cx="9988550" cy="1611312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l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D6A495-0D28-48BA-A22C-5C2C083F2C50}" type="datetimeFigureOut">
              <a:rPr lang="id-ID"/>
              <a:pPr>
                <a:defRPr/>
              </a:pPr>
              <a:t>28/12/2010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5638" y="28065413"/>
            <a:ext cx="13557250" cy="1611312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ct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8438" y="28065413"/>
            <a:ext cx="9988550" cy="1611312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r" defTabSz="4176328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63C16C-2FB5-4D88-976A-986119E91F5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5pPr>
      <a:lvl6pPr marL="64451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6pPr>
      <a:lvl7pPr marL="1289030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7pPr>
      <a:lvl8pPr marL="1933545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8pPr>
      <a:lvl9pPr marL="2578059" algn="ctr" defTabSz="4175919" rtl="0" fontAlgn="base">
        <a:spcBef>
          <a:spcPct val="0"/>
        </a:spcBef>
        <a:spcAft>
          <a:spcPct val="0"/>
        </a:spcAft>
        <a:defRPr sz="20200">
          <a:solidFill>
            <a:schemeClr val="tx1"/>
          </a:solidFill>
          <a:latin typeface="Calibri" pitchFamily="34" charset="0"/>
        </a:defRPr>
      </a:lvl9pPr>
    </p:titleStyle>
    <p:bodyStyle>
      <a:lvl1pPr marL="1563688" indent="-15636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333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113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675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238" indent="-1041400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01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064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27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390" indent="-1044082" algn="l" defTabSz="4176328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63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2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491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54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18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982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45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09" algn="l" defTabSz="417632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3763" y="1495425"/>
            <a:ext cx="21540787" cy="2730500"/>
          </a:xfrm>
          <a:ln>
            <a:solidFill>
              <a:schemeClr val="bg1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algn="r" defTabSz="4176328" eaLnBrk="1" fontAlgn="auto" hangingPunct="1">
              <a:spcAft>
                <a:spcPts val="0"/>
              </a:spcAft>
              <a:defRPr/>
            </a:pPr>
            <a:r>
              <a:rPr lang="id-ID" sz="14100" dirty="0" smtClean="0">
                <a:solidFill>
                  <a:srgbClr val="FFFF00"/>
                </a:solidFill>
              </a:rPr>
              <a:t>Judul poster (rata kanan)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032038" y="6327775"/>
            <a:ext cx="11747500" cy="21829713"/>
          </a:xfrm>
          <a:prstGeom prst="rect">
            <a:avLst/>
          </a:prstGeom>
        </p:spPr>
        <p:txBody>
          <a:bodyPr lIns="417632" tIns="208816" rIns="417632" bIns="208816">
            <a:normAutofit/>
          </a:bodyPr>
          <a:lstStyle/>
          <a:p>
            <a:pPr algn="ctr" defTabSz="4176328" fontAlgn="auto">
              <a:spcBef>
                <a:spcPct val="20000"/>
              </a:spcBef>
              <a:spcAft>
                <a:spcPts val="0"/>
              </a:spcAft>
              <a:defRPr/>
            </a:pPr>
            <a:endParaRPr lang="id-ID" sz="147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111163" y="6327775"/>
            <a:ext cx="9810750" cy="21829713"/>
          </a:xfrm>
          <a:prstGeom prst="rect">
            <a:avLst/>
          </a:prstGeom>
        </p:spPr>
        <p:txBody>
          <a:bodyPr lIns="417632" tIns="208816" rIns="417632" bIns="208816">
            <a:normAutofit/>
          </a:bodyPr>
          <a:lstStyle/>
          <a:p>
            <a:pPr algn="ctr" defTabSz="4176328" fontAlgn="auto">
              <a:spcBef>
                <a:spcPct val="20000"/>
              </a:spcBef>
              <a:spcAft>
                <a:spcPts val="0"/>
              </a:spcAft>
              <a:defRPr/>
            </a:pPr>
            <a:endParaRPr lang="id-ID" sz="147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92363" y="7429500"/>
            <a:ext cx="9202737" cy="961231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17632" tIns="208816" rIns="417632" bIns="208816" anchor="ctr">
            <a:normAutofit fontScale="97500"/>
          </a:bodyPr>
          <a:lstStyle/>
          <a:p>
            <a:pPr algn="r" defTabSz="4176328" fontAlgn="auto">
              <a:spcAft>
                <a:spcPts val="0"/>
              </a:spcAft>
              <a:defRPr/>
            </a:pPr>
            <a:r>
              <a:rPr lang="id-ID" sz="113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Panel 1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201525" y="7429500"/>
            <a:ext cx="9201150" cy="2052796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17632" tIns="208816" rIns="417632" bIns="208816" anchor="ctr">
            <a:normAutofit fontScale="97500"/>
          </a:bodyPr>
          <a:lstStyle/>
          <a:p>
            <a:pPr algn="r" defTabSz="4176328" fontAlgn="auto">
              <a:spcAft>
                <a:spcPts val="0"/>
              </a:spcAft>
              <a:defRPr/>
            </a:pPr>
            <a:r>
              <a:rPr lang="id-ID" sz="1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Panel 3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r>
              <a:rPr lang="id-ID" sz="5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Pembagian dan pengaturan panel sangat fleksibel  tergantung kebutuhan, dapat dibagi menjadi 2panel, 3panel, 4panel dst, atau setiap panel dibagi lagi menjadi 2 atau 3 bagian.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58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79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79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79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r>
              <a:rPr lang="id-ID" sz="79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910675" y="7429500"/>
            <a:ext cx="9202738" cy="2052796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17632" tIns="208816" rIns="417632" bIns="208816" anchor="ctr">
            <a:normAutofit fontScale="97500"/>
          </a:bodyPr>
          <a:lstStyle/>
          <a:p>
            <a:pPr algn="r" defTabSz="4176328" fontAlgn="auto">
              <a:spcAft>
                <a:spcPts val="0"/>
              </a:spcAft>
              <a:defRPr/>
            </a:pPr>
            <a:r>
              <a:rPr lang="id-ID" sz="1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Panel 4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1618238" y="7429500"/>
            <a:ext cx="9201150" cy="2052796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17632" tIns="208816" rIns="417632" bIns="208816" anchor="ctr">
            <a:normAutofit fontScale="97500"/>
          </a:bodyPr>
          <a:lstStyle/>
          <a:p>
            <a:pPr algn="r" defTabSz="4176328" fontAlgn="auto">
              <a:spcAft>
                <a:spcPts val="0"/>
              </a:spcAft>
              <a:defRPr/>
            </a:pPr>
            <a:r>
              <a:rPr lang="id-ID" sz="1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Panel 5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905200" y="1352550"/>
            <a:ext cx="11931650" cy="28035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417632" tIns="208816" rIns="417632" bIns="208816" anchor="ctr"/>
          <a:lstStyle/>
          <a:p>
            <a:pPr algn="ctr" defTabSz="4176328" fontAlgn="auto">
              <a:spcAft>
                <a:spcPts val="0"/>
              </a:spcAft>
              <a:defRPr/>
            </a:pPr>
            <a:r>
              <a:rPr lang="id-ID" sz="6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Keterangan peneliti dan afiliasi</a:t>
            </a:r>
          </a:p>
        </p:txBody>
      </p:sp>
      <p:sp>
        <p:nvSpPr>
          <p:cNvPr id="259" name="Title 1"/>
          <p:cNvSpPr txBox="1">
            <a:spLocks/>
          </p:cNvSpPr>
          <p:nvPr/>
        </p:nvSpPr>
        <p:spPr>
          <a:xfrm>
            <a:off x="2392363" y="18343563"/>
            <a:ext cx="9202737" cy="96139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17632" tIns="208816" rIns="417632" bIns="208816" anchor="ctr">
            <a:normAutofit fontScale="97500"/>
          </a:bodyPr>
          <a:lstStyle/>
          <a:p>
            <a:pPr algn="r" defTabSz="4176328" fontAlgn="auto">
              <a:spcAft>
                <a:spcPts val="0"/>
              </a:spcAft>
              <a:defRPr/>
            </a:pPr>
            <a:r>
              <a:rPr lang="id-ID" sz="1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Panel 2</a:t>
            </a: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 defTabSz="4176328" fontAlgn="auto">
              <a:spcAft>
                <a:spcPts val="0"/>
              </a:spcAft>
              <a:defRPr/>
            </a:pPr>
            <a:endParaRPr lang="id-ID" sz="11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0" name="Flowchart: Decision 259"/>
          <p:cNvSpPr/>
          <p:nvPr/>
        </p:nvSpPr>
        <p:spPr>
          <a:xfrm>
            <a:off x="11898313" y="7429500"/>
            <a:ext cx="101600" cy="20527963"/>
          </a:xfrm>
          <a:prstGeom prst="flowChartDecision">
            <a:avLst/>
          </a:prstGeom>
          <a:solidFill>
            <a:srgbClr val="E87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903" tIns="64451" rIns="128903" bIns="64451" anchor="ctr"/>
          <a:lstStyle/>
          <a:p>
            <a:pPr algn="ctr" defTabSz="4176328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263" name="Flowchart: Decision 262"/>
          <p:cNvSpPr/>
          <p:nvPr/>
        </p:nvSpPr>
        <p:spPr>
          <a:xfrm>
            <a:off x="21607463" y="7429500"/>
            <a:ext cx="101600" cy="20527963"/>
          </a:xfrm>
          <a:prstGeom prst="flowChartDecision">
            <a:avLst/>
          </a:prstGeom>
          <a:solidFill>
            <a:srgbClr val="E87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903" tIns="64451" rIns="128903" bIns="64451" anchor="ctr"/>
          <a:lstStyle/>
          <a:p>
            <a:pPr algn="ctr" defTabSz="4176328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264" name="Flowchart: Decision 263"/>
          <p:cNvSpPr/>
          <p:nvPr/>
        </p:nvSpPr>
        <p:spPr>
          <a:xfrm>
            <a:off x="31315025" y="7429500"/>
            <a:ext cx="101600" cy="20527963"/>
          </a:xfrm>
          <a:prstGeom prst="flowChartDecision">
            <a:avLst/>
          </a:prstGeom>
          <a:solidFill>
            <a:srgbClr val="E87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903" tIns="64451" rIns="128903" bIns="64451" anchor="ctr"/>
          <a:lstStyle/>
          <a:p>
            <a:pPr algn="ctr" defTabSz="4176328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51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Judul poster (rata kanan)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</dc:creator>
  <cp:lastModifiedBy>selvi</cp:lastModifiedBy>
  <cp:revision>31</cp:revision>
  <dcterms:created xsi:type="dcterms:W3CDTF">2010-12-15T13:20:22Z</dcterms:created>
  <dcterms:modified xsi:type="dcterms:W3CDTF">2010-12-28T03:44:20Z</dcterms:modified>
</cp:coreProperties>
</file>