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30279975" cy="42808525"/>
  <p:notesSz cx="6858000" cy="9144000"/>
  <p:defaultTextStyle>
    <a:defPPr>
      <a:defRPr lang="id-ID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7563" indent="-144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5125" indent="-28860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2688" indent="-432911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351838" indent="-57737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1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4" d="100"/>
          <a:sy n="14" d="100"/>
        </p:scale>
        <p:origin x="-1242" y="234"/>
      </p:cViewPr>
      <p:guideLst>
        <p:guide orient="horz" pos="13483"/>
        <p:guide pos="95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9" y="13298394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8" y="24258163"/>
            <a:ext cx="21195982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D61D-8FDF-4AA1-A6AC-E0DE839198FA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BDC2-12DD-454E-97A4-CBDCDC799D3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AA264-7DFC-4A6B-B197-215CE3533BAC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6CE7-EA6B-4D52-85A5-2C3767BD91D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08859" y="5400617"/>
            <a:ext cx="22531246" cy="11505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9865" y="5400617"/>
            <a:ext cx="67094325" cy="11505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8993-C913-4ACD-9EB9-B25F5B4E8FE1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CBDF4-D835-44E3-9B11-20F8F571419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88592-6924-41D9-AE5B-5A9182AE2CE4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F01B-B459-461E-8B64-510EC92B33E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0" y="27508447"/>
            <a:ext cx="25737979" cy="8502248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63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2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49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352654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44081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528982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61714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70530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EDDE-275B-44C8-8590-522A94C473B4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56BE-3F1E-4763-AD5B-3E0AD986085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865" y="31462288"/>
            <a:ext cx="44810158" cy="8899614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4692" y="31462288"/>
            <a:ext cx="44815413" cy="8899614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7072-6ADA-47ED-BD8E-B8D04B112FAF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0D56F-92EB-4111-BDAF-527C9654F5A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14327"/>
            <a:ext cx="27251978" cy="713475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63" indent="0">
              <a:buNone/>
              <a:defRPr sz="9200" b="1"/>
            </a:lvl2pPr>
            <a:lvl3pPr marL="4176328" indent="0">
              <a:buNone/>
              <a:defRPr sz="8200" b="1"/>
            </a:lvl3pPr>
            <a:lvl4pPr marL="6264491" indent="0">
              <a:buNone/>
              <a:defRPr sz="7300" b="1"/>
            </a:lvl4pPr>
            <a:lvl5pPr marL="8352654" indent="0">
              <a:buNone/>
              <a:defRPr sz="7300" b="1"/>
            </a:lvl5pPr>
            <a:lvl6pPr marL="10440818" indent="0">
              <a:buNone/>
              <a:defRPr sz="7300" b="1"/>
            </a:lvl6pPr>
            <a:lvl7pPr marL="12528982" indent="0">
              <a:buNone/>
              <a:defRPr sz="7300" b="1"/>
            </a:lvl7pPr>
            <a:lvl8pPr marL="14617145" indent="0">
              <a:buNone/>
              <a:defRPr sz="7300" b="1"/>
            </a:lvl8pPr>
            <a:lvl9pPr marL="1670530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3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9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63" indent="0">
              <a:buNone/>
              <a:defRPr sz="9200" b="1"/>
            </a:lvl2pPr>
            <a:lvl3pPr marL="4176328" indent="0">
              <a:buNone/>
              <a:defRPr sz="8200" b="1"/>
            </a:lvl3pPr>
            <a:lvl4pPr marL="6264491" indent="0">
              <a:buNone/>
              <a:defRPr sz="7300" b="1"/>
            </a:lvl4pPr>
            <a:lvl5pPr marL="8352654" indent="0">
              <a:buNone/>
              <a:defRPr sz="7300" b="1"/>
            </a:lvl5pPr>
            <a:lvl6pPr marL="10440818" indent="0">
              <a:buNone/>
              <a:defRPr sz="7300" b="1"/>
            </a:lvl6pPr>
            <a:lvl7pPr marL="12528982" indent="0">
              <a:buNone/>
              <a:defRPr sz="7300" b="1"/>
            </a:lvl7pPr>
            <a:lvl8pPr marL="14617145" indent="0">
              <a:buNone/>
              <a:defRPr sz="7300" b="1"/>
            </a:lvl8pPr>
            <a:lvl9pPr marL="1670530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9" y="13575853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1680-056F-4215-A0D1-448E9F8F75FD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C96F4-BA0D-4E08-ADE5-6B219A3BFBE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96FA-3F57-458D-99B9-E377F340F10F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DB94D-DE55-4376-A710-0A094B47906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973D3-7B34-424E-AF50-080B3FF468FF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14C4-2894-4E3F-808E-DBFB686969A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1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700"/>
            </a:lvl1pPr>
            <a:lvl2pPr>
              <a:defRPr sz="12800"/>
            </a:lvl2pPr>
            <a:lvl3pPr>
              <a:defRPr sz="110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3" cy="29282223"/>
          </a:xfrm>
        </p:spPr>
        <p:txBody>
          <a:bodyPr/>
          <a:lstStyle>
            <a:lvl1pPr marL="0" indent="0">
              <a:buNone/>
              <a:defRPr sz="6300"/>
            </a:lvl1pPr>
            <a:lvl2pPr marL="2088163" indent="0">
              <a:buNone/>
              <a:defRPr sz="5500"/>
            </a:lvl2pPr>
            <a:lvl3pPr marL="4176328" indent="0">
              <a:buNone/>
              <a:defRPr sz="4500"/>
            </a:lvl3pPr>
            <a:lvl4pPr marL="6264491" indent="0">
              <a:buNone/>
              <a:defRPr sz="4100"/>
            </a:lvl4pPr>
            <a:lvl5pPr marL="8352654" indent="0">
              <a:buNone/>
              <a:defRPr sz="4100"/>
            </a:lvl5pPr>
            <a:lvl6pPr marL="10440818" indent="0">
              <a:buNone/>
              <a:defRPr sz="4100"/>
            </a:lvl6pPr>
            <a:lvl7pPr marL="12528982" indent="0">
              <a:buNone/>
              <a:defRPr sz="4100"/>
            </a:lvl7pPr>
            <a:lvl8pPr marL="14617145" indent="0">
              <a:buNone/>
              <a:defRPr sz="4100"/>
            </a:lvl8pPr>
            <a:lvl9pPr marL="167053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4C41E-8BBF-45CE-BA59-1CCAF2E6558C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00762-511A-4C14-8DE3-34295ED2D2C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700"/>
            </a:lvl1pPr>
            <a:lvl2pPr marL="2088163" indent="0">
              <a:buNone/>
              <a:defRPr sz="12800"/>
            </a:lvl2pPr>
            <a:lvl3pPr marL="4176328" indent="0">
              <a:buNone/>
              <a:defRPr sz="11000"/>
            </a:lvl3pPr>
            <a:lvl4pPr marL="6264491" indent="0">
              <a:buNone/>
              <a:defRPr sz="9200"/>
            </a:lvl4pPr>
            <a:lvl5pPr marL="8352654" indent="0">
              <a:buNone/>
              <a:defRPr sz="9200"/>
            </a:lvl5pPr>
            <a:lvl6pPr marL="10440818" indent="0">
              <a:buNone/>
              <a:defRPr sz="9200"/>
            </a:lvl6pPr>
            <a:lvl7pPr marL="12528982" indent="0">
              <a:buNone/>
              <a:defRPr sz="9200"/>
            </a:lvl7pPr>
            <a:lvl8pPr marL="14617145" indent="0">
              <a:buNone/>
              <a:defRPr sz="9200"/>
            </a:lvl8pPr>
            <a:lvl9pPr marL="16705309" indent="0">
              <a:buNone/>
              <a:defRPr sz="92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1"/>
            <a:ext cx="18167985" cy="5024053"/>
          </a:xfrm>
        </p:spPr>
        <p:txBody>
          <a:bodyPr/>
          <a:lstStyle>
            <a:lvl1pPr marL="0" indent="0">
              <a:buNone/>
              <a:defRPr sz="6300"/>
            </a:lvl1pPr>
            <a:lvl2pPr marL="2088163" indent="0">
              <a:buNone/>
              <a:defRPr sz="5500"/>
            </a:lvl2pPr>
            <a:lvl3pPr marL="4176328" indent="0">
              <a:buNone/>
              <a:defRPr sz="4500"/>
            </a:lvl3pPr>
            <a:lvl4pPr marL="6264491" indent="0">
              <a:buNone/>
              <a:defRPr sz="4100"/>
            </a:lvl4pPr>
            <a:lvl5pPr marL="8352654" indent="0">
              <a:buNone/>
              <a:defRPr sz="4100"/>
            </a:lvl5pPr>
            <a:lvl6pPr marL="10440818" indent="0">
              <a:buNone/>
              <a:defRPr sz="4100"/>
            </a:lvl6pPr>
            <a:lvl7pPr marL="12528982" indent="0">
              <a:buNone/>
              <a:defRPr sz="4100"/>
            </a:lvl7pPr>
            <a:lvl8pPr marL="14617145" indent="0">
              <a:buNone/>
              <a:defRPr sz="4100"/>
            </a:lvl8pPr>
            <a:lvl9pPr marL="167053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BEAD-FA5B-4B6C-BD4C-F1AE7A66A749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EF7E-2738-41AB-BAA2-0D685179D7F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475" y="9986963"/>
            <a:ext cx="27251025" cy="282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475" y="39677975"/>
            <a:ext cx="7065963" cy="2278063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l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2636B9-D023-45DC-8227-41DC9D26275C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738" y="39677975"/>
            <a:ext cx="9588500" cy="2278063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ctr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9538" y="39677975"/>
            <a:ext cx="7065962" cy="2278063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r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621B32-5B0C-4D10-A589-8FB8D4600BD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5pPr>
      <a:lvl6pPr marL="644515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6pPr>
      <a:lvl7pPr marL="1289030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7pPr>
      <a:lvl8pPr marL="1933545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8pPr>
      <a:lvl9pPr marL="2578059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9pPr>
    </p:titleStyle>
    <p:bodyStyle>
      <a:lvl1pPr marL="1563688" indent="-15636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333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113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675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238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01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064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27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390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63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28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491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54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18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982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45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09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2050" y="1901825"/>
            <a:ext cx="10501313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d-ID" dirty="0">
                <a:solidFill>
                  <a:srgbClr val="FFFF00"/>
                </a:solidFill>
                <a:latin typeface="+mn-lt"/>
                <a:ea typeface="Arial" charset="0"/>
              </a:rPr>
              <a:t>JUDUL POSTER</a:t>
            </a:r>
          </a:p>
          <a:p>
            <a:pPr algn="r">
              <a:defRPr/>
            </a:pPr>
            <a:r>
              <a:rPr lang="id-ID" sz="5400" dirty="0">
                <a:solidFill>
                  <a:schemeClr val="bg1"/>
                </a:solidFill>
                <a:latin typeface="+mn-lt"/>
                <a:ea typeface="Arial" charset="0"/>
              </a:rPr>
              <a:t>(RATA KANAN</a:t>
            </a:r>
            <a:r>
              <a:rPr lang="id-ID" dirty="0">
                <a:solidFill>
                  <a:schemeClr val="bg1"/>
                </a:solidFill>
                <a:latin typeface="+mn-lt"/>
                <a:ea typeface="Arial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54988" y="1830388"/>
            <a:ext cx="7500937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5400" dirty="0">
                <a:solidFill>
                  <a:schemeClr val="bg1"/>
                </a:solidFill>
                <a:latin typeface="+mn-lt"/>
                <a:ea typeface="Arial" charset="0"/>
              </a:rPr>
              <a:t>NAMA PENELITI</a:t>
            </a:r>
          </a:p>
          <a:p>
            <a:pPr>
              <a:defRPr/>
            </a:pPr>
            <a:r>
              <a:rPr lang="id-ID" sz="5400" dirty="0">
                <a:solidFill>
                  <a:schemeClr val="bg1"/>
                </a:solidFill>
                <a:latin typeface="+mn-lt"/>
                <a:ea typeface="Arial" charset="0"/>
              </a:rPr>
              <a:t>AFILIASI</a:t>
            </a:r>
          </a:p>
          <a:p>
            <a:pPr>
              <a:defRPr/>
            </a:pPr>
            <a:r>
              <a:rPr lang="id-ID" sz="5400" dirty="0">
                <a:solidFill>
                  <a:srgbClr val="FFFF00"/>
                </a:solidFill>
                <a:latin typeface="+mn-lt"/>
                <a:ea typeface="Arial" charset="0"/>
              </a:rPr>
              <a:t>(RATA KIRI</a:t>
            </a:r>
            <a:r>
              <a:rPr lang="id-ID" dirty="0">
                <a:solidFill>
                  <a:srgbClr val="FFFF00"/>
                </a:solidFill>
                <a:latin typeface="+mn-lt"/>
                <a:ea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13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</dc:creator>
  <cp:lastModifiedBy>selvi</cp:lastModifiedBy>
  <cp:revision>32</cp:revision>
  <dcterms:created xsi:type="dcterms:W3CDTF">2010-12-15T13:20:22Z</dcterms:created>
  <dcterms:modified xsi:type="dcterms:W3CDTF">2010-12-28T04:35:57Z</dcterms:modified>
</cp:coreProperties>
</file>