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280852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" d="100"/>
          <a:sy n="14" d="100"/>
        </p:scale>
        <p:origin x="-1242" y="234"/>
      </p:cViewPr>
      <p:guideLst>
        <p:guide orient="horz" pos="13483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8" y="24258163"/>
            <a:ext cx="21195982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4BE8-FF53-468A-AC52-A537E8AF863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5E1-4CE8-46F1-90E6-570156FD2C2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FA83-E8AF-474B-B4BA-87821597747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E96-75D2-4C87-A2EC-3929DB7DF2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08859" y="5400617"/>
            <a:ext cx="22531246" cy="11505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9865" y="5400617"/>
            <a:ext cx="67094325" cy="11505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1C37-502A-46C7-9C4C-87581A15DC5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54E8-307C-4D82-9304-791F948238F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B280-37F6-4174-AFB9-28C62CF2E55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4ED9-648A-41E6-A6F5-DC6239933B0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7"/>
            <a:ext cx="25737979" cy="85022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2460-5F92-48B1-87C5-FE103B361D9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3497-0392-4E5D-A30D-22647562058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865" y="31462288"/>
            <a:ext cx="44810158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692" y="31462288"/>
            <a:ext cx="44815413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24F6-6DC2-48A3-8498-CA2602D587D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F68B-6320-44AA-8139-2AEA258A6D1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14327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9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9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1808-DF33-45CF-8D64-26F7E3A6DD88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29B0-91B7-43EC-A087-77AA3BCED8F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C475-AF98-4412-8908-F94F49F94FB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2882-26CF-449E-94F3-C15D818CEF9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9F2D-EE2C-4F5F-A9AB-60758492C3EA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FA5D-D5F2-495F-B08D-7EE4EC4F6F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3" cy="2928222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78BD-13BA-4AD8-BC94-2A1EE4685692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A76D-835F-4B00-A83A-7BE8B684F6E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1"/>
            <a:ext cx="18167985" cy="502405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BE66-7464-4597-BA5D-820373BF3387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647F-982F-49BE-B8DD-A738D520F3F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6963"/>
            <a:ext cx="27251025" cy="282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7975"/>
            <a:ext cx="7065963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DF3626-C7E8-43F3-AE7A-A28006ECB01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7975"/>
            <a:ext cx="9588500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9538" y="39677975"/>
            <a:ext cx="7065962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83B3CD-D346-4356-8F9D-E45817B757E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550" y="830263"/>
            <a:ext cx="13644563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d-ID" dirty="0">
                <a:solidFill>
                  <a:srgbClr val="FFFF00"/>
                </a:solidFill>
                <a:latin typeface="+mn-lt"/>
                <a:ea typeface="Arial" charset="0"/>
              </a:rPr>
              <a:t>JUDUL POSTER </a:t>
            </a:r>
            <a:r>
              <a:rPr lang="id-ID" sz="5400" dirty="0">
                <a:solidFill>
                  <a:schemeClr val="bg1"/>
                </a:solidFill>
                <a:latin typeface="+mn-lt"/>
                <a:ea typeface="Arial" charset="0"/>
              </a:rPr>
              <a:t>(RATA KANAN</a:t>
            </a:r>
            <a:r>
              <a:rPr lang="id-ID" dirty="0">
                <a:solidFill>
                  <a:schemeClr val="bg1"/>
                </a:solidFill>
                <a:latin typeface="+mn-lt"/>
                <a:ea typeface="Arial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83550" y="1044575"/>
            <a:ext cx="75009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600" dirty="0">
                <a:solidFill>
                  <a:schemeClr val="bg1"/>
                </a:solidFill>
                <a:latin typeface="+mn-lt"/>
                <a:ea typeface="Arial" charset="0"/>
              </a:rPr>
              <a:t>NAMA PENELITI</a:t>
            </a:r>
          </a:p>
          <a:p>
            <a:pPr>
              <a:defRPr/>
            </a:pPr>
            <a:r>
              <a:rPr lang="id-ID" sz="3600" dirty="0">
                <a:solidFill>
                  <a:schemeClr val="bg1"/>
                </a:solidFill>
                <a:latin typeface="+mn-lt"/>
                <a:ea typeface="Arial" charset="0"/>
              </a:rPr>
              <a:t>AFILIASI</a:t>
            </a:r>
          </a:p>
          <a:p>
            <a:pPr>
              <a:defRPr/>
            </a:pPr>
            <a:r>
              <a:rPr lang="id-ID" sz="3600" dirty="0">
                <a:solidFill>
                  <a:srgbClr val="FFFF00"/>
                </a:solidFill>
                <a:latin typeface="+mn-lt"/>
                <a:ea typeface="Arial" charset="0"/>
              </a:rPr>
              <a:t>(RATA KIRI)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33</cp:revision>
  <dcterms:created xsi:type="dcterms:W3CDTF">2010-12-15T13:20:22Z</dcterms:created>
  <dcterms:modified xsi:type="dcterms:W3CDTF">2010-12-28T04:36:38Z</dcterms:modified>
</cp:coreProperties>
</file>