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42808525" cy="30279975"/>
  <p:notesSz cx="6858000" cy="9144000"/>
  <p:defaultTextStyle>
    <a:defPPr>
      <a:defRPr lang="id-ID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87563" indent="-144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175125" indent="-28860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262688" indent="-432911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351838" indent="-57737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1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5" d="100"/>
          <a:sy n="15" d="100"/>
        </p:scale>
        <p:origin x="-612" y="-198"/>
      </p:cViewPr>
      <p:guideLst>
        <p:guide orient="horz" pos="9537"/>
        <p:guide pos="134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640" y="9406421"/>
            <a:ext cx="36387247" cy="64905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1280" y="17158652"/>
            <a:ext cx="29965967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2FA6-4187-4203-B523-DD6D8CAB243E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95DE-A82F-4F31-96B6-D5FE9DDDA03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D88F8-260B-482D-B674-F0C565F15EAD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1CCA9-9549-4215-8303-7BCC90B1102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51279" y="3820046"/>
            <a:ext cx="31853705" cy="81384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2732" y="3820046"/>
            <a:ext cx="94855068" cy="81384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8A63E-7BA9-4EAE-97CE-BC4DC4DC0472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0CAD-DD52-4F6B-9A91-BE0DB8CC454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401F-DE0D-4BD3-8DF8-D0E2C72C3A6A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BDF7F-099D-4EF1-B2E5-4A0558F398D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578" y="19457691"/>
            <a:ext cx="36387247" cy="601393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578" y="12833949"/>
            <a:ext cx="36387247" cy="6623742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63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2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49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352654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44081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528982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61714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70530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334D-1A94-4F5F-AA35-513394B10478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6C53-9CA4-4740-B11C-C860E5997A5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2732" y="22254383"/>
            <a:ext cx="63350672" cy="62950104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46882" y="22254383"/>
            <a:ext cx="63358101" cy="62950104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54FDD-DAE3-41B3-B685-D11716D11BF0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2C9D9-9290-4693-8378-61A82C042D2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7" y="1212603"/>
            <a:ext cx="38527673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426" y="6777950"/>
            <a:ext cx="1891453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63" indent="0">
              <a:buNone/>
              <a:defRPr sz="9200" b="1"/>
            </a:lvl2pPr>
            <a:lvl3pPr marL="4176328" indent="0">
              <a:buNone/>
              <a:defRPr sz="8200" b="1"/>
            </a:lvl3pPr>
            <a:lvl4pPr marL="6264491" indent="0">
              <a:buNone/>
              <a:defRPr sz="7300" b="1"/>
            </a:lvl4pPr>
            <a:lvl5pPr marL="8352654" indent="0">
              <a:buNone/>
              <a:defRPr sz="7300" b="1"/>
            </a:lvl5pPr>
            <a:lvl6pPr marL="10440818" indent="0">
              <a:buNone/>
              <a:defRPr sz="7300" b="1"/>
            </a:lvl6pPr>
            <a:lvl7pPr marL="12528982" indent="0">
              <a:buNone/>
              <a:defRPr sz="7300" b="1"/>
            </a:lvl7pPr>
            <a:lvl8pPr marL="14617145" indent="0">
              <a:buNone/>
              <a:defRPr sz="7300" b="1"/>
            </a:lvl8pPr>
            <a:lvl9pPr marL="1670530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426" y="9602678"/>
            <a:ext cx="18914533" cy="17446034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6139" y="6777950"/>
            <a:ext cx="1892196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63" indent="0">
              <a:buNone/>
              <a:defRPr sz="9200" b="1"/>
            </a:lvl2pPr>
            <a:lvl3pPr marL="4176328" indent="0">
              <a:buNone/>
              <a:defRPr sz="8200" b="1"/>
            </a:lvl3pPr>
            <a:lvl4pPr marL="6264491" indent="0">
              <a:buNone/>
              <a:defRPr sz="7300" b="1"/>
            </a:lvl4pPr>
            <a:lvl5pPr marL="8352654" indent="0">
              <a:buNone/>
              <a:defRPr sz="7300" b="1"/>
            </a:lvl5pPr>
            <a:lvl6pPr marL="10440818" indent="0">
              <a:buNone/>
              <a:defRPr sz="7300" b="1"/>
            </a:lvl6pPr>
            <a:lvl7pPr marL="12528982" indent="0">
              <a:buNone/>
              <a:defRPr sz="7300" b="1"/>
            </a:lvl7pPr>
            <a:lvl8pPr marL="14617145" indent="0">
              <a:buNone/>
              <a:defRPr sz="7300" b="1"/>
            </a:lvl8pPr>
            <a:lvl9pPr marL="1670530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6139" y="9602678"/>
            <a:ext cx="18921963" cy="17446034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F2500-470F-4545-92C6-F54596B2AC43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9650-F4C2-41D4-985F-8601A26D826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9773-5EF5-49F4-8A98-4341A0E00343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6E928-53D4-4B93-B9C1-873F2992D65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07F3-84FF-499F-97B4-725F1662A519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DA6B7-8955-4CFD-9447-2792EAC6FE7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9" y="1205591"/>
            <a:ext cx="14083710" cy="5130774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6944" y="1205594"/>
            <a:ext cx="23931155" cy="25843120"/>
          </a:xfrm>
        </p:spPr>
        <p:txBody>
          <a:bodyPr/>
          <a:lstStyle>
            <a:lvl1pPr>
              <a:defRPr sz="14700"/>
            </a:lvl1pPr>
            <a:lvl2pPr>
              <a:defRPr sz="12800"/>
            </a:lvl2pPr>
            <a:lvl3pPr>
              <a:defRPr sz="110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429" y="6336368"/>
            <a:ext cx="14083710" cy="20712346"/>
          </a:xfrm>
        </p:spPr>
        <p:txBody>
          <a:bodyPr/>
          <a:lstStyle>
            <a:lvl1pPr marL="0" indent="0">
              <a:buNone/>
              <a:defRPr sz="6300"/>
            </a:lvl1pPr>
            <a:lvl2pPr marL="2088163" indent="0">
              <a:buNone/>
              <a:defRPr sz="5500"/>
            </a:lvl2pPr>
            <a:lvl3pPr marL="4176328" indent="0">
              <a:buNone/>
              <a:defRPr sz="4500"/>
            </a:lvl3pPr>
            <a:lvl4pPr marL="6264491" indent="0">
              <a:buNone/>
              <a:defRPr sz="4100"/>
            </a:lvl4pPr>
            <a:lvl5pPr marL="8352654" indent="0">
              <a:buNone/>
              <a:defRPr sz="4100"/>
            </a:lvl5pPr>
            <a:lvl6pPr marL="10440818" indent="0">
              <a:buNone/>
              <a:defRPr sz="4100"/>
            </a:lvl6pPr>
            <a:lvl7pPr marL="12528982" indent="0">
              <a:buNone/>
              <a:defRPr sz="4100"/>
            </a:lvl7pPr>
            <a:lvl8pPr marL="14617145" indent="0">
              <a:buNone/>
              <a:defRPr sz="4100"/>
            </a:lvl8pPr>
            <a:lvl9pPr marL="1670530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F079-3557-4594-8503-63853CE0D97F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71E93-A278-4B9E-8CBE-1ACAAA4302D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770" y="21195983"/>
            <a:ext cx="25685115" cy="2502306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0770" y="2705571"/>
            <a:ext cx="25685115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4700"/>
            </a:lvl1pPr>
            <a:lvl2pPr marL="2088163" indent="0">
              <a:buNone/>
              <a:defRPr sz="12800"/>
            </a:lvl2pPr>
            <a:lvl3pPr marL="4176328" indent="0">
              <a:buNone/>
              <a:defRPr sz="11000"/>
            </a:lvl3pPr>
            <a:lvl4pPr marL="6264491" indent="0">
              <a:buNone/>
              <a:defRPr sz="9200"/>
            </a:lvl4pPr>
            <a:lvl5pPr marL="8352654" indent="0">
              <a:buNone/>
              <a:defRPr sz="9200"/>
            </a:lvl5pPr>
            <a:lvl6pPr marL="10440818" indent="0">
              <a:buNone/>
              <a:defRPr sz="9200"/>
            </a:lvl6pPr>
            <a:lvl7pPr marL="12528982" indent="0">
              <a:buNone/>
              <a:defRPr sz="9200"/>
            </a:lvl7pPr>
            <a:lvl8pPr marL="14617145" indent="0">
              <a:buNone/>
              <a:defRPr sz="9200"/>
            </a:lvl8pPr>
            <a:lvl9pPr marL="16705309" indent="0">
              <a:buNone/>
              <a:defRPr sz="92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770" y="23698289"/>
            <a:ext cx="25685115" cy="3553689"/>
          </a:xfrm>
        </p:spPr>
        <p:txBody>
          <a:bodyPr/>
          <a:lstStyle>
            <a:lvl1pPr marL="0" indent="0">
              <a:buNone/>
              <a:defRPr sz="6300"/>
            </a:lvl1pPr>
            <a:lvl2pPr marL="2088163" indent="0">
              <a:buNone/>
              <a:defRPr sz="5500"/>
            </a:lvl2pPr>
            <a:lvl3pPr marL="4176328" indent="0">
              <a:buNone/>
              <a:defRPr sz="4500"/>
            </a:lvl3pPr>
            <a:lvl4pPr marL="6264491" indent="0">
              <a:buNone/>
              <a:defRPr sz="4100"/>
            </a:lvl4pPr>
            <a:lvl5pPr marL="8352654" indent="0">
              <a:buNone/>
              <a:defRPr sz="4100"/>
            </a:lvl5pPr>
            <a:lvl6pPr marL="10440818" indent="0">
              <a:buNone/>
              <a:defRPr sz="4100"/>
            </a:lvl6pPr>
            <a:lvl7pPr marL="12528982" indent="0">
              <a:buNone/>
              <a:defRPr sz="4100"/>
            </a:lvl7pPr>
            <a:lvl8pPr marL="14617145" indent="0">
              <a:buNone/>
              <a:defRPr sz="4100"/>
            </a:lvl8pPr>
            <a:lvl9pPr marL="1670530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955A-7676-4C06-969E-DD90D30E82BB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0EEE-1ED6-4AF3-A9A3-B8FAF63E645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41538" y="1212850"/>
            <a:ext cx="385254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2" tIns="208816" rIns="417632" bIns="2088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1538" y="7064375"/>
            <a:ext cx="38525450" cy="1998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2" tIns="208816" rIns="417632" bIns="208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1538" y="28065413"/>
            <a:ext cx="9988550" cy="1611312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l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DA6C50-C6CA-4453-89BC-D05966CA8EF3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5638" y="28065413"/>
            <a:ext cx="13557250" cy="1611312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ctr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78438" y="28065413"/>
            <a:ext cx="9988550" cy="1611312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r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6CCC69-E53A-4670-97FC-AE0E675F8DB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5pPr>
      <a:lvl6pPr marL="644515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6pPr>
      <a:lvl7pPr marL="1289030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7pPr>
      <a:lvl8pPr marL="1933545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8pPr>
      <a:lvl9pPr marL="2578059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9pPr>
    </p:titleStyle>
    <p:bodyStyle>
      <a:lvl1pPr marL="1563688" indent="-15636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333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113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675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238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01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064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27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390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63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28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491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54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18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982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45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09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111163" y="720725"/>
            <a:ext cx="27708225" cy="23034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17632" tIns="208816" rIns="417632" bIns="208816" anchor="ctr">
            <a:normAutofit fontScale="92500" lnSpcReduction="10000"/>
          </a:bodyPr>
          <a:lstStyle/>
          <a:p>
            <a:pPr algn="ctr" defTabSz="4176328" fontAlgn="auto">
              <a:spcAft>
                <a:spcPts val="0"/>
              </a:spcAft>
              <a:defRPr/>
            </a:pPr>
            <a:r>
              <a:rPr lang="id-ID" sz="14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Judul poster (center)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17325" y="7496175"/>
            <a:ext cx="9201150" cy="2052637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17632" tIns="208816" rIns="417632" bIns="208816" anchor="ctr">
            <a:normAutofit fontScale="97500"/>
          </a:bodyPr>
          <a:lstStyle/>
          <a:p>
            <a:pPr algn="r" defTabSz="4176328" fontAlgn="auto">
              <a:spcAft>
                <a:spcPts val="0"/>
              </a:spcAft>
              <a:defRPr/>
            </a:pPr>
            <a:r>
              <a:rPr lang="id-ID" sz="11000" dirty="0">
                <a:latin typeface="+mj-lt"/>
                <a:ea typeface="+mj-ea"/>
                <a:cs typeface="+mj-cs"/>
              </a:rPr>
              <a:t>Panel 2</a:t>
            </a: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r>
              <a:rPr lang="id-ID" sz="5800" dirty="0">
                <a:latin typeface="+mj-lt"/>
                <a:ea typeface="+mj-ea"/>
                <a:cs typeface="+mj-cs"/>
              </a:rPr>
              <a:t>Pembagian dan pengaturan panel sangat fleksibel  tergantung kebutuhan, dapat dibagi menjadi 2panel, 3panel, 4panel dst.</a:t>
            </a:r>
          </a:p>
          <a:p>
            <a:pPr algn="r" defTabSz="4176328" fontAlgn="auto">
              <a:spcAft>
                <a:spcPts val="0"/>
              </a:spcAft>
              <a:defRPr/>
            </a:pPr>
            <a:endParaRPr lang="id-ID" sz="79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79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79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r>
              <a:rPr lang="id-ID" sz="7900" dirty="0">
                <a:latin typeface="+mj-lt"/>
                <a:ea typeface="+mj-ea"/>
                <a:cs typeface="+mj-cs"/>
              </a:rPr>
              <a:t> </a:t>
            </a: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690013" y="7424738"/>
            <a:ext cx="9201150" cy="2052637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17632" tIns="208816" rIns="417632" bIns="208816" anchor="ctr">
            <a:normAutofit fontScale="97500"/>
          </a:bodyPr>
          <a:lstStyle/>
          <a:p>
            <a:pPr algn="r" defTabSz="4176328" fontAlgn="auto">
              <a:spcAft>
                <a:spcPts val="0"/>
              </a:spcAft>
              <a:defRPr/>
            </a:pPr>
            <a:r>
              <a:rPr lang="id-ID" sz="11000" dirty="0">
                <a:latin typeface="+mj-lt"/>
                <a:ea typeface="+mj-ea"/>
                <a:cs typeface="+mj-cs"/>
              </a:rPr>
              <a:t>Panel 3</a:t>
            </a: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18238" y="7429500"/>
            <a:ext cx="9201150" cy="2052796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17632" tIns="208816" rIns="417632" bIns="208816" anchor="ctr">
            <a:normAutofit fontScale="97500"/>
          </a:bodyPr>
          <a:lstStyle/>
          <a:p>
            <a:pPr algn="r" defTabSz="4176328" fontAlgn="auto">
              <a:spcAft>
                <a:spcPts val="0"/>
              </a:spcAft>
              <a:defRPr/>
            </a:pPr>
            <a:r>
              <a:rPr lang="id-ID" sz="11000" dirty="0">
                <a:latin typeface="+mj-lt"/>
                <a:ea typeface="+mj-ea"/>
                <a:cs typeface="+mj-cs"/>
              </a:rPr>
              <a:t>Panel 4</a:t>
            </a: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111163" y="3624263"/>
            <a:ext cx="27911425" cy="1301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417632" tIns="208816" rIns="417632" bIns="208816" anchor="ctr"/>
          <a:lstStyle/>
          <a:p>
            <a:pPr algn="ctr" defTabSz="4176328" fontAlgn="auto">
              <a:spcAft>
                <a:spcPts val="0"/>
              </a:spcAft>
              <a:defRPr/>
            </a:pPr>
            <a:r>
              <a:rPr lang="id-ID" sz="6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Keterangan peneliti dan afiliasi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16075" y="7496175"/>
            <a:ext cx="9201150" cy="2062638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17632" tIns="208816" rIns="417632" bIns="208816" anchor="ctr">
            <a:normAutofit fontScale="97500"/>
          </a:bodyPr>
          <a:lstStyle/>
          <a:p>
            <a:pPr algn="r" defTabSz="4176328" fontAlgn="auto">
              <a:spcAft>
                <a:spcPts val="0"/>
              </a:spcAft>
              <a:defRPr/>
            </a:pPr>
            <a:r>
              <a:rPr lang="id-ID" sz="11300" dirty="0">
                <a:latin typeface="+mj-lt"/>
                <a:ea typeface="+mj-ea"/>
                <a:cs typeface="+mj-cs"/>
              </a:rPr>
              <a:t>Panel 1</a:t>
            </a:r>
          </a:p>
          <a:p>
            <a:pPr algn="r" defTabSz="4176328" fontAlgn="auto">
              <a:spcAft>
                <a:spcPts val="0"/>
              </a:spcAft>
              <a:defRPr/>
            </a:pPr>
            <a:endParaRPr lang="id-ID" sz="113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3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3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3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3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3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3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3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300" dirty="0"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3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37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</dc:creator>
  <cp:lastModifiedBy>selvi</cp:lastModifiedBy>
  <cp:revision>31</cp:revision>
  <dcterms:created xsi:type="dcterms:W3CDTF">2010-12-15T13:20:22Z</dcterms:created>
  <dcterms:modified xsi:type="dcterms:W3CDTF">2010-12-28T03:46:16Z</dcterms:modified>
</cp:coreProperties>
</file>