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30279975" cy="42808525"/>
  <p:notesSz cx="6858000" cy="9144000"/>
  <p:defaultTextStyle>
    <a:defPPr>
      <a:defRPr lang="id-ID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87563" indent="-144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75125" indent="-28860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262688" indent="-432911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351838" indent="-57737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1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2" d="100"/>
          <a:sy n="12" d="100"/>
        </p:scale>
        <p:origin x="-1344" y="96"/>
      </p:cViewPr>
      <p:guideLst>
        <p:guide orient="horz" pos="13483"/>
        <p:guide pos="95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9" y="13298394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8" y="24258163"/>
            <a:ext cx="21195982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70A3-A20B-4161-B190-2EA00038A1DB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111E6-AB08-4131-B064-6F572F25838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E012-F20F-4050-89A8-DA59A462AF84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F606-46EE-4538-A332-0B2ACF2E686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08859" y="5400617"/>
            <a:ext cx="22531246" cy="11505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9865" y="5400617"/>
            <a:ext cx="67094325" cy="11505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26573-C7A6-42B5-9C69-C278CA718BD0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4323-B1C0-4DA3-BEDC-BECFD2406E7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3050-CAC6-4A6E-9B00-86636B8F418E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E54F6-5DD8-4F64-9FC5-7608D930CE5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0" y="27508447"/>
            <a:ext cx="25737979" cy="8502248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63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2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49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352654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44081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528982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61714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70530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017E2-BD8B-406C-ADAE-1F52D809318C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9DB8-642E-4668-8399-70943028C13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865" y="31462288"/>
            <a:ext cx="44810158" cy="8899614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4692" y="31462288"/>
            <a:ext cx="44815413" cy="8899614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91C6-324A-494C-97DC-FFE3685A5169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218D-E890-4E23-8DD7-5854BCF00AD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14327"/>
            <a:ext cx="27251978" cy="713475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63" indent="0">
              <a:buNone/>
              <a:defRPr sz="9200" b="1"/>
            </a:lvl2pPr>
            <a:lvl3pPr marL="4176328" indent="0">
              <a:buNone/>
              <a:defRPr sz="8200" b="1"/>
            </a:lvl3pPr>
            <a:lvl4pPr marL="6264491" indent="0">
              <a:buNone/>
              <a:defRPr sz="7300" b="1"/>
            </a:lvl4pPr>
            <a:lvl5pPr marL="8352654" indent="0">
              <a:buNone/>
              <a:defRPr sz="7300" b="1"/>
            </a:lvl5pPr>
            <a:lvl6pPr marL="10440818" indent="0">
              <a:buNone/>
              <a:defRPr sz="7300" b="1"/>
            </a:lvl6pPr>
            <a:lvl7pPr marL="12528982" indent="0">
              <a:buNone/>
              <a:defRPr sz="7300" b="1"/>
            </a:lvl7pPr>
            <a:lvl8pPr marL="14617145" indent="0">
              <a:buNone/>
              <a:defRPr sz="7300" b="1"/>
            </a:lvl8pPr>
            <a:lvl9pPr marL="1670530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3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9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63" indent="0">
              <a:buNone/>
              <a:defRPr sz="9200" b="1"/>
            </a:lvl2pPr>
            <a:lvl3pPr marL="4176328" indent="0">
              <a:buNone/>
              <a:defRPr sz="8200" b="1"/>
            </a:lvl3pPr>
            <a:lvl4pPr marL="6264491" indent="0">
              <a:buNone/>
              <a:defRPr sz="7300" b="1"/>
            </a:lvl4pPr>
            <a:lvl5pPr marL="8352654" indent="0">
              <a:buNone/>
              <a:defRPr sz="7300" b="1"/>
            </a:lvl5pPr>
            <a:lvl6pPr marL="10440818" indent="0">
              <a:buNone/>
              <a:defRPr sz="7300" b="1"/>
            </a:lvl6pPr>
            <a:lvl7pPr marL="12528982" indent="0">
              <a:buNone/>
              <a:defRPr sz="7300" b="1"/>
            </a:lvl7pPr>
            <a:lvl8pPr marL="14617145" indent="0">
              <a:buNone/>
              <a:defRPr sz="7300" b="1"/>
            </a:lvl8pPr>
            <a:lvl9pPr marL="1670530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9" y="13575853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647F0-2CCA-4819-8BE0-F60950FC4341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70AAD-394D-4BD9-8EBF-803DAD5B754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D4F90-8D12-4CD1-89EA-4090EE6A8B3F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0D39-D55D-45A6-980C-8C75D93EFF2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B11A-1FB3-4E76-BA04-975D8996A268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C6D3-1C1B-46FD-9BA7-2825347917D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1" y="1704413"/>
            <a:ext cx="9961903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700"/>
            </a:lvl1pPr>
            <a:lvl2pPr>
              <a:defRPr sz="12800"/>
            </a:lvl2pPr>
            <a:lvl3pPr>
              <a:defRPr sz="110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3" cy="29282223"/>
          </a:xfrm>
        </p:spPr>
        <p:txBody>
          <a:bodyPr/>
          <a:lstStyle>
            <a:lvl1pPr marL="0" indent="0">
              <a:buNone/>
              <a:defRPr sz="6300"/>
            </a:lvl1pPr>
            <a:lvl2pPr marL="2088163" indent="0">
              <a:buNone/>
              <a:defRPr sz="5500"/>
            </a:lvl2pPr>
            <a:lvl3pPr marL="4176328" indent="0">
              <a:buNone/>
              <a:defRPr sz="4500"/>
            </a:lvl3pPr>
            <a:lvl4pPr marL="6264491" indent="0">
              <a:buNone/>
              <a:defRPr sz="4100"/>
            </a:lvl4pPr>
            <a:lvl5pPr marL="8352654" indent="0">
              <a:buNone/>
              <a:defRPr sz="4100"/>
            </a:lvl5pPr>
            <a:lvl6pPr marL="10440818" indent="0">
              <a:buNone/>
              <a:defRPr sz="4100"/>
            </a:lvl6pPr>
            <a:lvl7pPr marL="12528982" indent="0">
              <a:buNone/>
              <a:defRPr sz="4100"/>
            </a:lvl7pPr>
            <a:lvl8pPr marL="14617145" indent="0">
              <a:buNone/>
              <a:defRPr sz="4100"/>
            </a:lvl8pPr>
            <a:lvl9pPr marL="1670530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35C-707B-4759-9210-01C1131E452D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F43B-1432-49CE-92F6-DCCF95A3E85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4700"/>
            </a:lvl1pPr>
            <a:lvl2pPr marL="2088163" indent="0">
              <a:buNone/>
              <a:defRPr sz="12800"/>
            </a:lvl2pPr>
            <a:lvl3pPr marL="4176328" indent="0">
              <a:buNone/>
              <a:defRPr sz="11000"/>
            </a:lvl3pPr>
            <a:lvl4pPr marL="6264491" indent="0">
              <a:buNone/>
              <a:defRPr sz="9200"/>
            </a:lvl4pPr>
            <a:lvl5pPr marL="8352654" indent="0">
              <a:buNone/>
              <a:defRPr sz="9200"/>
            </a:lvl5pPr>
            <a:lvl6pPr marL="10440818" indent="0">
              <a:buNone/>
              <a:defRPr sz="9200"/>
            </a:lvl6pPr>
            <a:lvl7pPr marL="12528982" indent="0">
              <a:buNone/>
              <a:defRPr sz="9200"/>
            </a:lvl7pPr>
            <a:lvl8pPr marL="14617145" indent="0">
              <a:buNone/>
              <a:defRPr sz="9200"/>
            </a:lvl8pPr>
            <a:lvl9pPr marL="16705309" indent="0">
              <a:buNone/>
              <a:defRPr sz="92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1"/>
            <a:ext cx="18167985" cy="5024053"/>
          </a:xfrm>
        </p:spPr>
        <p:txBody>
          <a:bodyPr/>
          <a:lstStyle>
            <a:lvl1pPr marL="0" indent="0">
              <a:buNone/>
              <a:defRPr sz="6300"/>
            </a:lvl1pPr>
            <a:lvl2pPr marL="2088163" indent="0">
              <a:buNone/>
              <a:defRPr sz="5500"/>
            </a:lvl2pPr>
            <a:lvl3pPr marL="4176328" indent="0">
              <a:buNone/>
              <a:defRPr sz="4500"/>
            </a:lvl3pPr>
            <a:lvl4pPr marL="6264491" indent="0">
              <a:buNone/>
              <a:defRPr sz="4100"/>
            </a:lvl4pPr>
            <a:lvl5pPr marL="8352654" indent="0">
              <a:buNone/>
              <a:defRPr sz="4100"/>
            </a:lvl5pPr>
            <a:lvl6pPr marL="10440818" indent="0">
              <a:buNone/>
              <a:defRPr sz="4100"/>
            </a:lvl6pPr>
            <a:lvl7pPr marL="12528982" indent="0">
              <a:buNone/>
              <a:defRPr sz="4100"/>
            </a:lvl7pPr>
            <a:lvl8pPr marL="14617145" indent="0">
              <a:buNone/>
              <a:defRPr sz="4100"/>
            </a:lvl8pPr>
            <a:lvl9pPr marL="1670530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E45A-7B2F-459C-907A-7908074FA051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9F45-7874-48F5-8958-777462C4E98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2" tIns="208816" rIns="417632" bIns="2088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4475" y="9986963"/>
            <a:ext cx="27251025" cy="282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2" tIns="208816" rIns="417632" bIns="208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475" y="39677975"/>
            <a:ext cx="7065963" cy="2278063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l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3EB3A5-C566-4A96-9D0D-99B46C4C536D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738" y="39677975"/>
            <a:ext cx="9588500" cy="2278063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ctr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9538" y="39677975"/>
            <a:ext cx="7065962" cy="2278063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r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B2FA9E-90F8-4BC0-8BAB-BE04F7F95D3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5pPr>
      <a:lvl6pPr marL="644515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6pPr>
      <a:lvl7pPr marL="1289030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7pPr>
      <a:lvl8pPr marL="1933545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8pPr>
      <a:lvl9pPr marL="2578059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9pPr>
    </p:titleStyle>
    <p:bodyStyle>
      <a:lvl1pPr marL="1563688" indent="-15636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333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113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675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238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01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064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27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390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63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28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491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54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18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982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45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09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9300" y="687388"/>
            <a:ext cx="10715625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dirty="0">
                <a:solidFill>
                  <a:srgbClr val="FFFF00"/>
                </a:solidFill>
                <a:latin typeface="+mn-lt"/>
                <a:ea typeface="Arial" charset="0"/>
              </a:rPr>
              <a:t>JUDUL POSTER </a:t>
            </a:r>
            <a:r>
              <a:rPr lang="id-ID" sz="5400" dirty="0">
                <a:solidFill>
                  <a:schemeClr val="bg1"/>
                </a:solidFill>
                <a:latin typeface="+mn-lt"/>
                <a:ea typeface="Arial" charset="0"/>
              </a:rPr>
              <a:t>(RATA KIRI</a:t>
            </a:r>
            <a:r>
              <a:rPr lang="id-ID" dirty="0">
                <a:solidFill>
                  <a:schemeClr val="bg1"/>
                </a:solidFill>
                <a:latin typeface="+mn-lt"/>
                <a:ea typeface="Arial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39238" y="2544763"/>
            <a:ext cx="33575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000" dirty="0">
                <a:solidFill>
                  <a:schemeClr val="bg1"/>
                </a:solidFill>
                <a:latin typeface="+mn-lt"/>
                <a:ea typeface="Arial" charset="0"/>
              </a:rPr>
              <a:t>NAMA PENELITI</a:t>
            </a:r>
          </a:p>
          <a:p>
            <a:pPr>
              <a:defRPr/>
            </a:pPr>
            <a:r>
              <a:rPr lang="id-ID" sz="2000" dirty="0">
                <a:solidFill>
                  <a:schemeClr val="bg1"/>
                </a:solidFill>
                <a:latin typeface="+mn-lt"/>
                <a:ea typeface="Arial" charset="0"/>
              </a:rPr>
              <a:t>AFILIASI</a:t>
            </a:r>
          </a:p>
          <a:p>
            <a:pPr>
              <a:defRPr/>
            </a:pPr>
            <a:r>
              <a:rPr lang="id-ID" sz="2000" dirty="0">
                <a:solidFill>
                  <a:srgbClr val="FFFF00"/>
                </a:solidFill>
                <a:latin typeface="+mn-lt"/>
                <a:ea typeface="Arial" charset="0"/>
              </a:rPr>
              <a:t>(RATA KIRI)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25425" y="2544763"/>
            <a:ext cx="33575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000" dirty="0">
                <a:solidFill>
                  <a:schemeClr val="bg1"/>
                </a:solidFill>
                <a:latin typeface="+mn-lt"/>
                <a:ea typeface="Arial" charset="0"/>
              </a:rPr>
              <a:t>NAMA PENELITI</a:t>
            </a:r>
          </a:p>
          <a:p>
            <a:pPr>
              <a:defRPr/>
            </a:pPr>
            <a:r>
              <a:rPr lang="id-ID" sz="2000" dirty="0">
                <a:solidFill>
                  <a:schemeClr val="bg1"/>
                </a:solidFill>
                <a:latin typeface="+mn-lt"/>
                <a:ea typeface="Arial" charset="0"/>
              </a:rPr>
              <a:t>AFILIASI</a:t>
            </a:r>
          </a:p>
          <a:p>
            <a:pPr>
              <a:defRPr/>
            </a:pPr>
            <a:r>
              <a:rPr lang="id-ID" sz="2000" dirty="0">
                <a:solidFill>
                  <a:srgbClr val="FFFF00"/>
                </a:solidFill>
                <a:latin typeface="+mn-lt"/>
                <a:ea typeface="Arial" charset="0"/>
              </a:rPr>
              <a:t>(RATA KIRI)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40175" y="2544763"/>
            <a:ext cx="33575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000" dirty="0">
                <a:solidFill>
                  <a:schemeClr val="bg1"/>
                </a:solidFill>
                <a:latin typeface="+mn-lt"/>
                <a:ea typeface="Arial" charset="0"/>
              </a:rPr>
              <a:t>NAMA PENELITI</a:t>
            </a:r>
          </a:p>
          <a:p>
            <a:pPr>
              <a:defRPr/>
            </a:pPr>
            <a:r>
              <a:rPr lang="id-ID" sz="2000" dirty="0">
                <a:solidFill>
                  <a:schemeClr val="bg1"/>
                </a:solidFill>
                <a:latin typeface="+mn-lt"/>
                <a:ea typeface="Arial" charset="0"/>
              </a:rPr>
              <a:t>AFILIASI</a:t>
            </a:r>
          </a:p>
          <a:p>
            <a:pPr>
              <a:defRPr/>
            </a:pPr>
            <a:r>
              <a:rPr lang="id-ID" sz="2000" dirty="0">
                <a:solidFill>
                  <a:srgbClr val="FFFF00"/>
                </a:solidFill>
                <a:latin typeface="+mn-lt"/>
                <a:ea typeface="Arial" charset="0"/>
              </a:rPr>
              <a:t>(RATA KIRI)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</dc:creator>
  <cp:lastModifiedBy>selvi</cp:lastModifiedBy>
  <cp:revision>34</cp:revision>
  <dcterms:created xsi:type="dcterms:W3CDTF">2010-12-15T13:20:22Z</dcterms:created>
  <dcterms:modified xsi:type="dcterms:W3CDTF">2010-12-28T04:36:54Z</dcterms:modified>
</cp:coreProperties>
</file>