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42808525" cy="30279975"/>
  <p:notesSz cx="6858000" cy="9144000"/>
  <p:defaultTextStyle>
    <a:defPPr>
      <a:defRPr lang="id-ID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087563" indent="-144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175125" indent="-28860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262688" indent="-432911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351838" indent="-57737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1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5" d="100"/>
          <a:sy n="15" d="100"/>
        </p:scale>
        <p:origin x="-612" y="-198"/>
      </p:cViewPr>
      <p:guideLst>
        <p:guide orient="horz" pos="9537"/>
        <p:guide pos="134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640" y="9406421"/>
            <a:ext cx="36387247" cy="64905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1280" y="17158652"/>
            <a:ext cx="29965967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2D3C7-2537-450E-8C45-7EB2CBDF1972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1E87-139F-46DA-B2C7-8C92CD5C4F3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6D30C-4D71-4670-B154-21A89B4DEE4F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46B7-A861-4B7A-80D9-8F3890B31B4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51279" y="3820046"/>
            <a:ext cx="31853705" cy="81384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2732" y="3820046"/>
            <a:ext cx="94855068" cy="81384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15E0-8FD5-4189-9E53-8DAA218FB462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B872-8847-4934-BEFD-6E372AA8724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15A46-3EC2-40BE-B551-334F1526BFE0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D1D6-B358-40E7-901D-545703CEA8F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578" y="19457691"/>
            <a:ext cx="36387247" cy="601393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578" y="12833949"/>
            <a:ext cx="36387247" cy="6623742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63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2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49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352654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44081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528982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61714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70530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EA0A-5605-43B3-B415-77E0F363900E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D8DF-D7EA-465D-960C-D398F957760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2732" y="22254383"/>
            <a:ext cx="63350672" cy="62950104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46882" y="22254383"/>
            <a:ext cx="63358101" cy="62950104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C75A0-20CA-4B11-AB4B-8700CF99922A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27C3-69C4-42F1-A30C-87B94D69912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27" y="1212603"/>
            <a:ext cx="38527673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426" y="6777950"/>
            <a:ext cx="1891453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63" indent="0">
              <a:buNone/>
              <a:defRPr sz="9200" b="1"/>
            </a:lvl2pPr>
            <a:lvl3pPr marL="4176328" indent="0">
              <a:buNone/>
              <a:defRPr sz="8200" b="1"/>
            </a:lvl3pPr>
            <a:lvl4pPr marL="6264491" indent="0">
              <a:buNone/>
              <a:defRPr sz="7300" b="1"/>
            </a:lvl4pPr>
            <a:lvl5pPr marL="8352654" indent="0">
              <a:buNone/>
              <a:defRPr sz="7300" b="1"/>
            </a:lvl5pPr>
            <a:lvl6pPr marL="10440818" indent="0">
              <a:buNone/>
              <a:defRPr sz="7300" b="1"/>
            </a:lvl6pPr>
            <a:lvl7pPr marL="12528982" indent="0">
              <a:buNone/>
              <a:defRPr sz="7300" b="1"/>
            </a:lvl7pPr>
            <a:lvl8pPr marL="14617145" indent="0">
              <a:buNone/>
              <a:defRPr sz="7300" b="1"/>
            </a:lvl8pPr>
            <a:lvl9pPr marL="1670530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0426" y="9602678"/>
            <a:ext cx="18914533" cy="17446034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6139" y="6777950"/>
            <a:ext cx="1892196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63" indent="0">
              <a:buNone/>
              <a:defRPr sz="9200" b="1"/>
            </a:lvl2pPr>
            <a:lvl3pPr marL="4176328" indent="0">
              <a:buNone/>
              <a:defRPr sz="8200" b="1"/>
            </a:lvl3pPr>
            <a:lvl4pPr marL="6264491" indent="0">
              <a:buNone/>
              <a:defRPr sz="7300" b="1"/>
            </a:lvl4pPr>
            <a:lvl5pPr marL="8352654" indent="0">
              <a:buNone/>
              <a:defRPr sz="7300" b="1"/>
            </a:lvl5pPr>
            <a:lvl6pPr marL="10440818" indent="0">
              <a:buNone/>
              <a:defRPr sz="7300" b="1"/>
            </a:lvl6pPr>
            <a:lvl7pPr marL="12528982" indent="0">
              <a:buNone/>
              <a:defRPr sz="7300" b="1"/>
            </a:lvl7pPr>
            <a:lvl8pPr marL="14617145" indent="0">
              <a:buNone/>
              <a:defRPr sz="7300" b="1"/>
            </a:lvl8pPr>
            <a:lvl9pPr marL="1670530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6139" y="9602678"/>
            <a:ext cx="18921963" cy="17446034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E8188-0DCD-4412-9C4E-5BC75B86179C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48C7-08B6-4B9E-8154-537797AA5AE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8691B-E0BB-4268-AB04-21151A3AC759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E262-E640-4EDE-BC76-A236A9F4CC0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EF342-238C-4A7F-AA11-B8ED029108C7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84D0A-6A9B-423E-9F8A-95A6F11691F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29" y="1205591"/>
            <a:ext cx="14083710" cy="5130774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6944" y="1205594"/>
            <a:ext cx="23931155" cy="25843120"/>
          </a:xfrm>
        </p:spPr>
        <p:txBody>
          <a:bodyPr/>
          <a:lstStyle>
            <a:lvl1pPr>
              <a:defRPr sz="14700"/>
            </a:lvl1pPr>
            <a:lvl2pPr>
              <a:defRPr sz="12800"/>
            </a:lvl2pPr>
            <a:lvl3pPr>
              <a:defRPr sz="110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429" y="6336368"/>
            <a:ext cx="14083710" cy="20712346"/>
          </a:xfrm>
        </p:spPr>
        <p:txBody>
          <a:bodyPr/>
          <a:lstStyle>
            <a:lvl1pPr marL="0" indent="0">
              <a:buNone/>
              <a:defRPr sz="6300"/>
            </a:lvl1pPr>
            <a:lvl2pPr marL="2088163" indent="0">
              <a:buNone/>
              <a:defRPr sz="5500"/>
            </a:lvl2pPr>
            <a:lvl3pPr marL="4176328" indent="0">
              <a:buNone/>
              <a:defRPr sz="4500"/>
            </a:lvl3pPr>
            <a:lvl4pPr marL="6264491" indent="0">
              <a:buNone/>
              <a:defRPr sz="4100"/>
            </a:lvl4pPr>
            <a:lvl5pPr marL="8352654" indent="0">
              <a:buNone/>
              <a:defRPr sz="4100"/>
            </a:lvl5pPr>
            <a:lvl6pPr marL="10440818" indent="0">
              <a:buNone/>
              <a:defRPr sz="4100"/>
            </a:lvl6pPr>
            <a:lvl7pPr marL="12528982" indent="0">
              <a:buNone/>
              <a:defRPr sz="4100"/>
            </a:lvl7pPr>
            <a:lvl8pPr marL="14617145" indent="0">
              <a:buNone/>
              <a:defRPr sz="4100"/>
            </a:lvl8pPr>
            <a:lvl9pPr marL="1670530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9E3D-CA4C-46BE-A4B0-6F54B6C017A3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864A-0D26-48DA-8F38-E22418508B0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770" y="21195983"/>
            <a:ext cx="25685115" cy="2502306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0770" y="2705571"/>
            <a:ext cx="25685115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4700"/>
            </a:lvl1pPr>
            <a:lvl2pPr marL="2088163" indent="0">
              <a:buNone/>
              <a:defRPr sz="12800"/>
            </a:lvl2pPr>
            <a:lvl3pPr marL="4176328" indent="0">
              <a:buNone/>
              <a:defRPr sz="11000"/>
            </a:lvl3pPr>
            <a:lvl4pPr marL="6264491" indent="0">
              <a:buNone/>
              <a:defRPr sz="9200"/>
            </a:lvl4pPr>
            <a:lvl5pPr marL="8352654" indent="0">
              <a:buNone/>
              <a:defRPr sz="9200"/>
            </a:lvl5pPr>
            <a:lvl6pPr marL="10440818" indent="0">
              <a:buNone/>
              <a:defRPr sz="9200"/>
            </a:lvl6pPr>
            <a:lvl7pPr marL="12528982" indent="0">
              <a:buNone/>
              <a:defRPr sz="9200"/>
            </a:lvl7pPr>
            <a:lvl8pPr marL="14617145" indent="0">
              <a:buNone/>
              <a:defRPr sz="9200"/>
            </a:lvl8pPr>
            <a:lvl9pPr marL="16705309" indent="0">
              <a:buNone/>
              <a:defRPr sz="92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770" y="23698289"/>
            <a:ext cx="25685115" cy="3553689"/>
          </a:xfrm>
        </p:spPr>
        <p:txBody>
          <a:bodyPr/>
          <a:lstStyle>
            <a:lvl1pPr marL="0" indent="0">
              <a:buNone/>
              <a:defRPr sz="6300"/>
            </a:lvl1pPr>
            <a:lvl2pPr marL="2088163" indent="0">
              <a:buNone/>
              <a:defRPr sz="5500"/>
            </a:lvl2pPr>
            <a:lvl3pPr marL="4176328" indent="0">
              <a:buNone/>
              <a:defRPr sz="4500"/>
            </a:lvl3pPr>
            <a:lvl4pPr marL="6264491" indent="0">
              <a:buNone/>
              <a:defRPr sz="4100"/>
            </a:lvl4pPr>
            <a:lvl5pPr marL="8352654" indent="0">
              <a:buNone/>
              <a:defRPr sz="4100"/>
            </a:lvl5pPr>
            <a:lvl6pPr marL="10440818" indent="0">
              <a:buNone/>
              <a:defRPr sz="4100"/>
            </a:lvl6pPr>
            <a:lvl7pPr marL="12528982" indent="0">
              <a:buNone/>
              <a:defRPr sz="4100"/>
            </a:lvl7pPr>
            <a:lvl8pPr marL="14617145" indent="0">
              <a:buNone/>
              <a:defRPr sz="4100"/>
            </a:lvl8pPr>
            <a:lvl9pPr marL="1670530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494A-E4FA-48A5-A5CC-CBB978DBF7C6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D3B63-300D-4204-9290-78D6B074016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41538" y="1212850"/>
            <a:ext cx="3852545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32" tIns="208816" rIns="417632" bIns="2088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1538" y="7064375"/>
            <a:ext cx="38525450" cy="1998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32" tIns="208816" rIns="417632" bIns="208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1538" y="28065413"/>
            <a:ext cx="9988550" cy="1611312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l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EF8983-27B4-4342-B377-74353D73FBE4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5638" y="28065413"/>
            <a:ext cx="13557250" cy="1611312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ctr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78438" y="28065413"/>
            <a:ext cx="9988550" cy="1611312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r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36B9A4-4813-4962-BD8B-154ECD2FEB4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5pPr>
      <a:lvl6pPr marL="644515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6pPr>
      <a:lvl7pPr marL="1289030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7pPr>
      <a:lvl8pPr marL="1933545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8pPr>
      <a:lvl9pPr marL="2578059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9pPr>
    </p:titleStyle>
    <p:bodyStyle>
      <a:lvl1pPr marL="1563688" indent="-15636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333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113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675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238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01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064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27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390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63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28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491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54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18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982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45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09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</dc:creator>
  <cp:lastModifiedBy>selvi</cp:lastModifiedBy>
  <cp:revision>31</cp:revision>
  <dcterms:created xsi:type="dcterms:W3CDTF">2010-12-15T13:20:22Z</dcterms:created>
  <dcterms:modified xsi:type="dcterms:W3CDTF">2010-12-28T03:47:12Z</dcterms:modified>
</cp:coreProperties>
</file>